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56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02A8-BB69-4A24-84AE-FBD59485C19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CFC8-B477-4880-BC97-B0E045461F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02A8-BB69-4A24-84AE-FBD59485C19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CFC8-B477-4880-BC97-B0E045461F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02A8-BB69-4A24-84AE-FBD59485C19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CFC8-B477-4880-BC97-B0E045461F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02A8-BB69-4A24-84AE-FBD59485C19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CFC8-B477-4880-BC97-B0E045461F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02A8-BB69-4A24-84AE-FBD59485C19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CFC8-B477-4880-BC97-B0E045461F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02A8-BB69-4A24-84AE-FBD59485C19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CFC8-B477-4880-BC97-B0E045461F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02A8-BB69-4A24-84AE-FBD59485C19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CFC8-B477-4880-BC97-B0E045461F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02A8-BB69-4A24-84AE-FBD59485C19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CFC8-B477-4880-BC97-B0E045461F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02A8-BB69-4A24-84AE-FBD59485C19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CFC8-B477-4880-BC97-B0E045461F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02A8-BB69-4A24-84AE-FBD59485C19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CFC8-B477-4880-BC97-B0E045461F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02A8-BB69-4A24-84AE-FBD59485C19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CFC8-B477-4880-BC97-B0E045461FA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D02A8-BB69-4A24-84AE-FBD59485C197}" type="datetimeFigureOut">
              <a:rPr lang="fr-FR" smtClean="0"/>
              <a:t>17/12/2015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CFC8-B477-4880-BC97-B0E045461FA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29565"/>
            <a:ext cx="3436917" cy="3971643"/>
          </a:xfrm>
          <a:prstGeom prst="rect">
            <a:avLst/>
          </a:prstGeom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0"/>
            <a:ext cx="9144000" cy="1311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fr-FR" b="1" i="1" dirty="0"/>
              <a:t>ICCC 2016 Satellite Symposium: </a:t>
            </a:r>
          </a:p>
          <a:p>
            <a:pPr>
              <a:lnSpc>
                <a:spcPct val="120000"/>
              </a:lnSpc>
            </a:pPr>
            <a:r>
              <a:rPr lang="fr-FR" sz="2400" b="1" dirty="0" smtClean="0">
                <a:solidFill>
                  <a:srgbClr val="FF0000"/>
                </a:solidFill>
              </a:rPr>
              <a:t>MC2R 2016 : </a:t>
            </a:r>
            <a:r>
              <a:rPr lang="fr-FR" sz="2400" b="1" dirty="0" err="1" smtClean="0">
                <a:solidFill>
                  <a:srgbClr val="FF0000"/>
                </a:solidFill>
              </a:rPr>
              <a:t>Metal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Alkynyl</a:t>
            </a:r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Complexes for </a:t>
            </a:r>
            <a:r>
              <a:rPr lang="fr-FR" sz="2400" b="1" dirty="0" err="1" smtClean="0">
                <a:solidFill>
                  <a:srgbClr val="FF0000"/>
                </a:solidFill>
              </a:rPr>
              <a:t>Molecular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Electronics</a:t>
            </a:r>
            <a:r>
              <a:rPr lang="fr-FR" sz="2400" b="1" dirty="0" smtClean="0">
                <a:solidFill>
                  <a:srgbClr val="FF0000"/>
                </a:solidFill>
              </a:rPr>
              <a:t> or </a:t>
            </a:r>
            <a:r>
              <a:rPr lang="fr-FR" sz="2400" b="1" dirty="0" err="1" smtClean="0">
                <a:solidFill>
                  <a:srgbClr val="FF0000"/>
                </a:solidFill>
              </a:rPr>
              <a:t>Molecular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Optics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5125" name="Picture 2" descr="D:\home\paul\mes documents\Encours\ICCC_2016\Bandeau_ICCCdefinit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97500"/>
            <a:ext cx="918051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3995936" y="1052736"/>
            <a:ext cx="493236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</a:rPr>
              <a:t>Registration </a:t>
            </a:r>
            <a:r>
              <a:rPr lang="fr-FR" sz="2400" b="1" i="1" dirty="0" err="1" smtClean="0">
                <a:solidFill>
                  <a:srgbClr val="002060"/>
                </a:solidFill>
              </a:rPr>
              <a:t>Form</a:t>
            </a:r>
            <a:r>
              <a:rPr lang="fr-FR" sz="2400" b="1" i="1" dirty="0" smtClean="0">
                <a:solidFill>
                  <a:srgbClr val="002060"/>
                </a:solidFill>
              </a:rPr>
              <a:t>: </a:t>
            </a:r>
            <a:endParaRPr lang="en-US" b="1" dirty="0" smtClean="0">
              <a:solidFill>
                <a:srgbClr val="2514FC"/>
              </a:solidFill>
              <a:sym typeface="Symbol" pitchFamily="18" charset="2"/>
            </a:endParaRPr>
          </a:p>
          <a:p>
            <a:r>
              <a:rPr lang="en-US" b="1" dirty="0" smtClean="0">
                <a:solidFill>
                  <a:srgbClr val="2514FC"/>
                </a:solidFill>
                <a:sym typeface="Symbol" pitchFamily="18" charset="2"/>
              </a:rPr>
              <a:t></a:t>
            </a:r>
            <a:r>
              <a:rPr lang="en-US" b="1" dirty="0" smtClean="0">
                <a:solidFill>
                  <a:srgbClr val="2514FC"/>
                </a:solidFill>
                <a:sym typeface="Wingdings 2"/>
              </a:rPr>
              <a:t> </a:t>
            </a:r>
            <a:r>
              <a:rPr lang="en-US" b="1" dirty="0" err="1" smtClean="0">
                <a:solidFill>
                  <a:srgbClr val="2514FC"/>
                </a:solidFill>
              </a:rPr>
              <a:t>Mr</a:t>
            </a:r>
            <a:r>
              <a:rPr lang="en-US" b="1" dirty="0" smtClean="0">
                <a:solidFill>
                  <a:srgbClr val="2514FC"/>
                </a:solidFill>
              </a:rPr>
              <a:t>  or  </a:t>
            </a:r>
            <a:r>
              <a:rPr lang="en-US" b="1" dirty="0" smtClean="0">
                <a:solidFill>
                  <a:srgbClr val="2514FC"/>
                </a:solidFill>
                <a:sym typeface="Wingdings 2"/>
              </a:rPr>
              <a:t> </a:t>
            </a:r>
            <a:r>
              <a:rPr lang="en-US" b="1" dirty="0" err="1" smtClean="0">
                <a:solidFill>
                  <a:srgbClr val="2514FC"/>
                </a:solidFill>
              </a:rPr>
              <a:t>Ms</a:t>
            </a:r>
            <a:endParaRPr lang="fr-FR" dirty="0">
              <a:solidFill>
                <a:srgbClr val="2514FC"/>
              </a:solidFill>
            </a:endParaRPr>
          </a:p>
          <a:p>
            <a:r>
              <a:rPr lang="en-US" b="1" dirty="0" smtClean="0">
                <a:solidFill>
                  <a:srgbClr val="2514FC"/>
                </a:solidFill>
                <a:sym typeface="Symbol" pitchFamily="18" charset="2"/>
              </a:rPr>
              <a:t></a:t>
            </a:r>
            <a:r>
              <a:rPr lang="en-US" b="1" dirty="0" smtClean="0">
                <a:solidFill>
                  <a:srgbClr val="2514FC"/>
                </a:solidFill>
              </a:rPr>
              <a:t> Name:</a:t>
            </a:r>
            <a:endParaRPr lang="fr-FR" dirty="0">
              <a:solidFill>
                <a:srgbClr val="2514FC"/>
              </a:solidFill>
            </a:endParaRPr>
          </a:p>
          <a:p>
            <a:r>
              <a:rPr lang="en-US" b="1" dirty="0" smtClean="0">
                <a:solidFill>
                  <a:srgbClr val="2514FC"/>
                </a:solidFill>
                <a:sym typeface="Symbol" pitchFamily="18" charset="2"/>
              </a:rPr>
              <a:t></a:t>
            </a:r>
            <a:r>
              <a:rPr lang="en-US" b="1" dirty="0" smtClean="0">
                <a:solidFill>
                  <a:srgbClr val="2514FC"/>
                </a:solidFill>
              </a:rPr>
              <a:t> Surname:</a:t>
            </a:r>
            <a:endParaRPr lang="fr-FR" dirty="0">
              <a:solidFill>
                <a:srgbClr val="2514FC"/>
              </a:solidFill>
            </a:endParaRPr>
          </a:p>
          <a:p>
            <a:r>
              <a:rPr lang="en-US" b="1" dirty="0" smtClean="0">
                <a:solidFill>
                  <a:srgbClr val="2514FC"/>
                </a:solidFill>
                <a:sym typeface="Symbol" pitchFamily="18" charset="2"/>
              </a:rPr>
              <a:t></a:t>
            </a:r>
            <a:r>
              <a:rPr lang="fr-FR" b="1" dirty="0" err="1" smtClean="0">
                <a:solidFill>
                  <a:srgbClr val="2514FC"/>
                </a:solidFill>
                <a:sym typeface="Symbol" pitchFamily="18" charset="2"/>
              </a:rPr>
              <a:t>Address</a:t>
            </a:r>
            <a:r>
              <a:rPr lang="fr-FR" b="1" dirty="0" smtClean="0">
                <a:solidFill>
                  <a:srgbClr val="2514FC"/>
                </a:solidFill>
                <a:sym typeface="Symbol" pitchFamily="18" charset="2"/>
              </a:rPr>
              <a:t>:</a:t>
            </a:r>
            <a:endParaRPr lang="en-US" b="1" dirty="0">
              <a:solidFill>
                <a:srgbClr val="2514FC"/>
              </a:solidFill>
            </a:endParaRPr>
          </a:p>
          <a:p>
            <a:endParaRPr lang="en-US" b="1" dirty="0" smtClean="0">
              <a:solidFill>
                <a:srgbClr val="2514FC"/>
              </a:solidFill>
              <a:sym typeface="Symbol" pitchFamily="18" charset="2"/>
            </a:endParaRPr>
          </a:p>
          <a:p>
            <a:endParaRPr lang="en-US" b="1" dirty="0" smtClean="0">
              <a:solidFill>
                <a:srgbClr val="2514FC"/>
              </a:solidFill>
              <a:sym typeface="Symbol" pitchFamily="18" charset="2"/>
            </a:endParaRPr>
          </a:p>
          <a:p>
            <a:r>
              <a:rPr lang="en-US" b="1" dirty="0" smtClean="0">
                <a:solidFill>
                  <a:srgbClr val="2514FC"/>
                </a:solidFill>
                <a:sym typeface="Symbol" pitchFamily="18" charset="2"/>
              </a:rPr>
              <a:t></a:t>
            </a:r>
            <a:r>
              <a:rPr lang="fr-FR" b="1" dirty="0" smtClean="0">
                <a:solidFill>
                  <a:srgbClr val="2514FC"/>
                </a:solidFill>
              </a:rPr>
              <a:t>Email:</a:t>
            </a:r>
            <a:endParaRPr lang="fr-FR" dirty="0">
              <a:solidFill>
                <a:srgbClr val="2514FC"/>
              </a:solidFill>
            </a:endParaRPr>
          </a:p>
          <a:p>
            <a:r>
              <a:rPr lang="en-US" b="1" dirty="0" smtClean="0">
                <a:solidFill>
                  <a:srgbClr val="2514FC"/>
                </a:solidFill>
                <a:sym typeface="Symbol" pitchFamily="18" charset="2"/>
              </a:rPr>
              <a:t>Mobile </a:t>
            </a:r>
            <a:r>
              <a:rPr lang="fr-FR" b="1" dirty="0" smtClean="0">
                <a:solidFill>
                  <a:srgbClr val="2514FC"/>
                </a:solidFill>
              </a:rPr>
              <a:t>Phone:</a:t>
            </a:r>
            <a:endParaRPr lang="fr-FR" dirty="0">
              <a:solidFill>
                <a:srgbClr val="2514FC"/>
              </a:solidFill>
            </a:endParaRPr>
          </a:p>
          <a:p>
            <a:r>
              <a:rPr lang="en-US" b="1" dirty="0" smtClean="0">
                <a:solidFill>
                  <a:srgbClr val="2514FC"/>
                </a:solidFill>
                <a:sym typeface="Symbol" pitchFamily="18" charset="2"/>
              </a:rPr>
              <a:t></a:t>
            </a:r>
            <a:r>
              <a:rPr lang="en-US" b="1" dirty="0" smtClean="0">
                <a:solidFill>
                  <a:srgbClr val="2514FC"/>
                </a:solidFill>
              </a:rPr>
              <a:t>Will attend to the MC2R 2016 banquet:</a:t>
            </a:r>
          </a:p>
          <a:p>
            <a:r>
              <a:rPr lang="en-US" b="1" dirty="0" smtClean="0">
                <a:solidFill>
                  <a:srgbClr val="2514FC"/>
                </a:solidFill>
                <a:sym typeface="Wingdings 2"/>
              </a:rPr>
              <a:t>                               </a:t>
            </a:r>
            <a:r>
              <a:rPr lang="en-US" b="1" dirty="0" smtClean="0">
                <a:solidFill>
                  <a:srgbClr val="2514FC"/>
                </a:solidFill>
              </a:rPr>
              <a:t>Yes  /  </a:t>
            </a:r>
            <a:r>
              <a:rPr lang="en-US" b="1" dirty="0" smtClean="0">
                <a:solidFill>
                  <a:srgbClr val="2514FC"/>
                </a:solidFill>
                <a:sym typeface="Wingdings 2"/>
              </a:rPr>
              <a:t> </a:t>
            </a:r>
            <a:r>
              <a:rPr lang="en-US" b="1" dirty="0" smtClean="0">
                <a:solidFill>
                  <a:srgbClr val="2514FC"/>
                </a:solidFill>
              </a:rPr>
              <a:t>No (Price: 60 €)</a:t>
            </a:r>
            <a:r>
              <a:rPr lang="en-US" b="1" dirty="0" smtClean="0">
                <a:solidFill>
                  <a:srgbClr val="2514FC"/>
                </a:solidFill>
                <a:sym typeface="Symbol" pitchFamily="18" charset="2"/>
              </a:rPr>
              <a:t> </a:t>
            </a:r>
          </a:p>
          <a:p>
            <a:pPr>
              <a:buFont typeface="Symbol"/>
              <a:buChar char="·"/>
            </a:pPr>
            <a:r>
              <a:rPr lang="en-US" b="1" dirty="0" smtClean="0">
                <a:solidFill>
                  <a:srgbClr val="2514FC"/>
                </a:solidFill>
              </a:rPr>
              <a:t>Would have her/his (joint) poster considered for an oral communication on the Friday 8</a:t>
            </a:r>
            <a:r>
              <a:rPr lang="en-US" b="1" baseline="30000" dirty="0" smtClean="0">
                <a:solidFill>
                  <a:srgbClr val="2514FC"/>
                </a:solidFill>
              </a:rPr>
              <a:t>th</a:t>
            </a:r>
            <a:r>
              <a:rPr lang="en-US" b="1" dirty="0" smtClean="0">
                <a:solidFill>
                  <a:srgbClr val="2514FC"/>
                </a:solidFill>
              </a:rPr>
              <a:t> of July morning session (15 </a:t>
            </a:r>
            <a:r>
              <a:rPr lang="en-US" b="1" dirty="0" err="1" smtClean="0">
                <a:solidFill>
                  <a:srgbClr val="2514FC"/>
                </a:solidFill>
              </a:rPr>
              <a:t>mn</a:t>
            </a:r>
            <a:r>
              <a:rPr lang="en-US" b="1" dirty="0" smtClean="0">
                <a:solidFill>
                  <a:srgbClr val="2514FC"/>
                </a:solidFill>
              </a:rPr>
              <a:t>):</a:t>
            </a:r>
          </a:p>
          <a:p>
            <a:r>
              <a:rPr lang="en-US" b="1" dirty="0" smtClean="0">
                <a:solidFill>
                  <a:srgbClr val="2514FC"/>
                </a:solidFill>
                <a:sym typeface="Wingdings 2"/>
              </a:rPr>
              <a:t>                                </a:t>
            </a:r>
            <a:r>
              <a:rPr lang="en-US" b="1" dirty="0" smtClean="0">
                <a:solidFill>
                  <a:srgbClr val="2514FC"/>
                </a:solidFill>
              </a:rPr>
              <a:t>Yes  /  </a:t>
            </a:r>
            <a:r>
              <a:rPr lang="en-US" b="1" dirty="0" smtClean="0">
                <a:solidFill>
                  <a:srgbClr val="2514FC"/>
                </a:solidFill>
                <a:sym typeface="Wingdings 2"/>
              </a:rPr>
              <a:t> </a:t>
            </a:r>
            <a:r>
              <a:rPr lang="en-US" b="1" dirty="0" smtClean="0">
                <a:solidFill>
                  <a:srgbClr val="2514FC"/>
                </a:solidFill>
              </a:rPr>
              <a:t>No</a:t>
            </a:r>
            <a:endParaRPr lang="fr-FR" i="1" dirty="0" smtClean="0">
              <a:solidFill>
                <a:srgbClr val="2514FC"/>
              </a:solidFill>
            </a:endParaRPr>
          </a:p>
          <a:p>
            <a:endParaRPr lang="fr-FR" i="1" dirty="0">
              <a:solidFill>
                <a:srgbClr val="2514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Affichage à l'écran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CF</dc:creator>
  <cp:lastModifiedBy>CF</cp:lastModifiedBy>
  <cp:revision>1</cp:revision>
  <dcterms:created xsi:type="dcterms:W3CDTF">2015-12-17T08:34:17Z</dcterms:created>
  <dcterms:modified xsi:type="dcterms:W3CDTF">2015-12-17T08:35:14Z</dcterms:modified>
</cp:coreProperties>
</file>